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7" r:id="rId9"/>
    <p:sldId id="258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DC3568-A7DC-1045-AF3E-8CC81C2F561E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BE9049-4EE0-1641-BB2A-43FCA59508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Ekonomie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Domácnosti</a:t>
            </a:r>
            <a:r>
              <a:rPr lang="en-US" dirty="0" smtClean="0"/>
              <a:t> - </a:t>
            </a:r>
            <a:r>
              <a:rPr lang="en-US" dirty="0" err="1" smtClean="0"/>
              <a:t>spotřebitelé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6883" y="273051"/>
            <a:ext cx="4980894" cy="2138398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err="1" smtClean="0"/>
              <a:t>Cíl</a:t>
            </a:r>
            <a:r>
              <a:rPr lang="en-US" dirty="0" smtClean="0"/>
              <a:t>: co </a:t>
            </a:r>
            <a:r>
              <a:rPr lang="en-US" dirty="0" err="1" smtClean="0"/>
              <a:t>nejlépe</a:t>
            </a:r>
            <a:r>
              <a:rPr lang="en-US" dirty="0" smtClean="0"/>
              <a:t> </a:t>
            </a:r>
            <a:r>
              <a:rPr lang="en-US" dirty="0" err="1" smtClean="0"/>
              <a:t>uspokojovat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 a </a:t>
            </a:r>
            <a:r>
              <a:rPr lang="en-US" dirty="0" err="1" smtClean="0"/>
              <a:t>maximalizovat</a:t>
            </a:r>
            <a:r>
              <a:rPr lang="en-US" dirty="0" smtClean="0"/>
              <a:t> </a:t>
            </a:r>
            <a:r>
              <a:rPr lang="en-US" dirty="0" err="1" smtClean="0"/>
              <a:t>užitek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co </a:t>
            </a:r>
            <a:r>
              <a:rPr lang="en-US" dirty="0" err="1" smtClean="0"/>
              <a:t>nejmenších</a:t>
            </a:r>
            <a:r>
              <a:rPr lang="en-US" dirty="0" smtClean="0"/>
              <a:t> </a:t>
            </a:r>
            <a:r>
              <a:rPr lang="en-US" dirty="0" err="1" smtClean="0"/>
              <a:t>nákladů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685800" lvl="1" indent="-336550">
              <a:buClr>
                <a:srgbClr val="80B606">
                  <a:lumMod val="60000"/>
                  <a:lumOff val="40000"/>
                </a:srgbClr>
              </a:buClr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58" y="2588140"/>
            <a:ext cx="6545042" cy="426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378" y="273050"/>
            <a:ext cx="4134422" cy="5853113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err="1" smtClean="0"/>
              <a:t>Cíl</a:t>
            </a:r>
            <a:r>
              <a:rPr lang="en-US" dirty="0" smtClean="0"/>
              <a:t>: </a:t>
            </a:r>
            <a:r>
              <a:rPr lang="en-US" dirty="0" err="1" smtClean="0"/>
              <a:t>maximalizace</a:t>
            </a:r>
            <a:r>
              <a:rPr lang="en-US" dirty="0" smtClean="0"/>
              <a:t> </a:t>
            </a:r>
            <a:r>
              <a:rPr lang="en-US" dirty="0" err="1" smtClean="0"/>
              <a:t>zisku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2828515"/>
            <a:ext cx="8038015" cy="329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Stát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8107" y="273050"/>
            <a:ext cx="4148693" cy="5853113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err="1" smtClean="0"/>
              <a:t>Cíl</a:t>
            </a:r>
            <a:r>
              <a:rPr lang="en-US" dirty="0" smtClean="0"/>
              <a:t>: </a:t>
            </a:r>
            <a:r>
              <a:rPr lang="en-US" dirty="0" err="1" smtClean="0"/>
              <a:t>koordinace</a:t>
            </a:r>
            <a:r>
              <a:rPr lang="en-US" dirty="0" smtClean="0"/>
              <a:t> </a:t>
            </a:r>
            <a:r>
              <a:rPr lang="en-US" dirty="0" err="1" smtClean="0"/>
              <a:t>ekonomiky</a:t>
            </a:r>
            <a:r>
              <a:rPr lang="en-US" dirty="0" smtClean="0"/>
              <a:t> –</a:t>
            </a:r>
            <a:r>
              <a:rPr lang="en-US" dirty="0" err="1" smtClean="0"/>
              <a:t>dosáhnout</a:t>
            </a:r>
            <a:r>
              <a:rPr lang="en-US" dirty="0" smtClean="0"/>
              <a:t> </a:t>
            </a:r>
            <a:r>
              <a:rPr lang="en-US" dirty="0" err="1" smtClean="0"/>
              <a:t>její</a:t>
            </a:r>
            <a:r>
              <a:rPr lang="en-US" dirty="0" smtClean="0"/>
              <a:t> </a:t>
            </a:r>
            <a:r>
              <a:rPr lang="en-US" dirty="0" err="1" smtClean="0"/>
              <a:t>efektivity</a:t>
            </a:r>
            <a:r>
              <a:rPr lang="en-US" dirty="0" smtClean="0"/>
              <a:t>, </a:t>
            </a:r>
            <a:r>
              <a:rPr lang="en-US" dirty="0" err="1" smtClean="0"/>
              <a:t>sociální</a:t>
            </a:r>
            <a:r>
              <a:rPr lang="en-US" dirty="0" smtClean="0"/>
              <a:t> </a:t>
            </a:r>
            <a:r>
              <a:rPr lang="en-US" dirty="0" err="1" smtClean="0"/>
              <a:t>spravedlnosti</a:t>
            </a:r>
            <a:r>
              <a:rPr lang="en-US" dirty="0" smtClean="0"/>
              <a:t> a stability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14" y="2362200"/>
            <a:ext cx="7630086" cy="42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Předmět</a:t>
            </a:r>
            <a:r>
              <a:rPr lang="en-US" dirty="0" smtClean="0"/>
              <a:t> </a:t>
            </a:r>
            <a:r>
              <a:rPr lang="en-US" dirty="0" err="1" smtClean="0"/>
              <a:t>zkoumání</a:t>
            </a:r>
            <a:r>
              <a:rPr lang="en-US" dirty="0" smtClean="0"/>
              <a:t> </a:t>
            </a:r>
            <a:r>
              <a:rPr lang="en-US" dirty="0" err="1" smtClean="0"/>
              <a:t>ekonomie</a:t>
            </a:r>
            <a:r>
              <a:rPr lang="en-US" dirty="0" smtClean="0"/>
              <a:t> -</a:t>
            </a:r>
            <a:br>
              <a:rPr lang="en-US" dirty="0" smtClean="0"/>
            </a:br>
            <a:r>
              <a:rPr lang="en-US" dirty="0" err="1" smtClean="0"/>
              <a:t>chování</a:t>
            </a:r>
            <a:r>
              <a:rPr lang="en-US" dirty="0" smtClean="0"/>
              <a:t> </a:t>
            </a:r>
            <a:r>
              <a:rPr lang="en-US" dirty="0" err="1" smtClean="0"/>
              <a:t>ekonomických</a:t>
            </a:r>
            <a:r>
              <a:rPr lang="en-US" dirty="0" smtClean="0"/>
              <a:t> </a:t>
            </a:r>
            <a:r>
              <a:rPr lang="en-US" dirty="0" err="1" smtClean="0"/>
              <a:t>subjektů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Makroekonomie</a:t>
            </a:r>
            <a:r>
              <a:rPr lang="en-US" dirty="0" smtClean="0"/>
              <a:t> – </a:t>
            </a:r>
            <a:r>
              <a:rPr lang="en-US" dirty="0" err="1" smtClean="0"/>
              <a:t>chování</a:t>
            </a:r>
            <a:r>
              <a:rPr lang="en-US" dirty="0" smtClean="0"/>
              <a:t> </a:t>
            </a:r>
            <a:r>
              <a:rPr lang="en-US" dirty="0" err="1" smtClean="0"/>
              <a:t>velkých</a:t>
            </a:r>
            <a:r>
              <a:rPr lang="en-US" dirty="0" smtClean="0"/>
              <a:t> </a:t>
            </a:r>
            <a:r>
              <a:rPr lang="en-US" dirty="0" err="1" smtClean="0"/>
              <a:t>ekonomických</a:t>
            </a:r>
            <a:r>
              <a:rPr lang="en-US" dirty="0" smtClean="0"/>
              <a:t> </a:t>
            </a:r>
            <a:r>
              <a:rPr lang="en-US" dirty="0" err="1" smtClean="0"/>
              <a:t>subjektů</a:t>
            </a:r>
            <a:endParaRPr lang="en-US" dirty="0" smtClean="0"/>
          </a:p>
          <a:p>
            <a:pPr lvl="1"/>
            <a:r>
              <a:rPr lang="en-US" dirty="0" err="1" smtClean="0"/>
              <a:t>Stát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Ekonomický</a:t>
            </a:r>
            <a:r>
              <a:rPr lang="en-US" dirty="0" smtClean="0"/>
              <a:t> </a:t>
            </a:r>
            <a:r>
              <a:rPr lang="en-US" dirty="0" err="1" smtClean="0"/>
              <a:t>růst</a:t>
            </a:r>
            <a:r>
              <a:rPr lang="en-US" dirty="0" smtClean="0"/>
              <a:t>, </a:t>
            </a:r>
            <a:r>
              <a:rPr lang="en-US" dirty="0" err="1" smtClean="0"/>
              <a:t>inflace</a:t>
            </a:r>
            <a:r>
              <a:rPr lang="en-US" dirty="0" smtClean="0"/>
              <a:t>, </a:t>
            </a:r>
            <a:r>
              <a:rPr lang="en-US" dirty="0" err="1" smtClean="0"/>
              <a:t>nezaměstnanost</a:t>
            </a:r>
            <a:r>
              <a:rPr lang="en-US" dirty="0" smtClean="0"/>
              <a:t>, HDP, </a:t>
            </a:r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rozpočet</a:t>
            </a:r>
            <a:r>
              <a:rPr lang="en-US" dirty="0" smtClean="0"/>
              <a:t>…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Mikroekonomie</a:t>
            </a:r>
            <a:r>
              <a:rPr lang="en-US" dirty="0" smtClean="0"/>
              <a:t> – </a:t>
            </a:r>
            <a:r>
              <a:rPr lang="en-US" dirty="0" err="1" smtClean="0"/>
              <a:t>chování</a:t>
            </a:r>
            <a:r>
              <a:rPr lang="en-US" dirty="0" smtClean="0"/>
              <a:t> </a:t>
            </a:r>
            <a:r>
              <a:rPr lang="en-US" dirty="0" err="1" smtClean="0"/>
              <a:t>malých</a:t>
            </a:r>
            <a:r>
              <a:rPr lang="en-US" dirty="0" smtClean="0"/>
              <a:t> </a:t>
            </a:r>
            <a:r>
              <a:rPr lang="en-US" dirty="0" err="1" smtClean="0"/>
              <a:t>ekonomických</a:t>
            </a:r>
            <a:r>
              <a:rPr lang="en-US" dirty="0" smtClean="0"/>
              <a:t> </a:t>
            </a:r>
            <a:r>
              <a:rPr lang="en-US" dirty="0" err="1" smtClean="0"/>
              <a:t>subjektů</a:t>
            </a:r>
            <a:endParaRPr lang="en-US" dirty="0" smtClean="0"/>
          </a:p>
          <a:p>
            <a:pPr lvl="1"/>
            <a:r>
              <a:rPr lang="en-US" dirty="0" err="1" smtClean="0"/>
              <a:t>Firmy</a:t>
            </a:r>
            <a:r>
              <a:rPr lang="en-US" dirty="0" smtClean="0"/>
              <a:t>, </a:t>
            </a:r>
            <a:r>
              <a:rPr lang="en-US" dirty="0" err="1" smtClean="0"/>
              <a:t>domácnosti</a:t>
            </a:r>
            <a:endParaRPr lang="en-US" dirty="0" smtClean="0"/>
          </a:p>
          <a:p>
            <a:pPr lvl="1"/>
            <a:r>
              <a:rPr lang="en-US" dirty="0" err="1" smtClean="0"/>
              <a:t>Trh</a:t>
            </a:r>
            <a:r>
              <a:rPr lang="en-US" dirty="0" smtClean="0"/>
              <a:t>, </a:t>
            </a:r>
            <a:r>
              <a:rPr lang="en-US" dirty="0" err="1" smtClean="0"/>
              <a:t>nabídka</a:t>
            </a:r>
            <a:r>
              <a:rPr lang="en-US" dirty="0" smtClean="0"/>
              <a:t> a </a:t>
            </a:r>
            <a:r>
              <a:rPr lang="en-US" dirty="0" err="1" smtClean="0"/>
              <a:t>poptávka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0650" y="-69850"/>
            <a:ext cx="11925300" cy="699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8" y="192640"/>
            <a:ext cx="9155898" cy="648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0"/>
            <a:ext cx="8985260" cy="694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0" y="274638"/>
            <a:ext cx="8937246" cy="632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" y="0"/>
            <a:ext cx="9324882" cy="668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statky</a:t>
            </a:r>
            <a:r>
              <a:rPr lang="en-US" dirty="0" smtClean="0"/>
              <a:t> -&gt; </a:t>
            </a:r>
            <a:r>
              <a:rPr lang="en-US" dirty="0" err="1" smtClean="0"/>
              <a:t>omezené</a:t>
            </a:r>
            <a:r>
              <a:rPr lang="en-US" dirty="0" smtClean="0"/>
              <a:t>, </a:t>
            </a:r>
            <a:r>
              <a:rPr lang="en-US" dirty="0" err="1" smtClean="0"/>
              <a:t>užitečné</a:t>
            </a:r>
            <a:endParaRPr lang="en-US" dirty="0" smtClean="0"/>
          </a:p>
          <a:p>
            <a:pPr lvl="1"/>
            <a:r>
              <a:rPr lang="en-US" dirty="0" err="1" smtClean="0"/>
              <a:t>výrobky</a:t>
            </a:r>
            <a:r>
              <a:rPr lang="en-US" dirty="0" smtClean="0"/>
              <a:t>, </a:t>
            </a:r>
            <a:r>
              <a:rPr lang="en-US" dirty="0" err="1" smtClean="0"/>
              <a:t>služby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Vzácné</a:t>
            </a:r>
            <a:r>
              <a:rPr lang="en-US" dirty="0" smtClean="0"/>
              <a:t> </a:t>
            </a:r>
            <a:r>
              <a:rPr lang="en-US" dirty="0" err="1" smtClean="0"/>
              <a:t>statky</a:t>
            </a:r>
            <a:r>
              <a:rPr lang="en-US" dirty="0" smtClean="0"/>
              <a:t> -&gt; </a:t>
            </a:r>
            <a:r>
              <a:rPr lang="en-US" dirty="0" err="1" smtClean="0"/>
              <a:t>omezené</a:t>
            </a:r>
            <a:r>
              <a:rPr lang="en-US" dirty="0" smtClean="0"/>
              <a:t>, </a:t>
            </a:r>
            <a:r>
              <a:rPr lang="en-US" dirty="0" err="1" smtClean="0"/>
              <a:t>užitečné</a:t>
            </a:r>
            <a:r>
              <a:rPr lang="en-US" dirty="0" smtClean="0"/>
              <a:t>, </a:t>
            </a:r>
            <a:r>
              <a:rPr lang="en-US" dirty="0" err="1" smtClean="0"/>
              <a:t>vzácné</a:t>
            </a:r>
            <a:endParaRPr lang="en-US" dirty="0" smtClean="0"/>
          </a:p>
          <a:p>
            <a:pPr lvl="1"/>
            <a:r>
              <a:rPr lang="en-US" dirty="0" err="1" smtClean="0"/>
              <a:t>výrobky</a:t>
            </a:r>
            <a:r>
              <a:rPr lang="en-US" dirty="0" smtClean="0"/>
              <a:t>, </a:t>
            </a:r>
            <a:r>
              <a:rPr lang="en-US" dirty="0" err="1" smtClean="0"/>
              <a:t>služby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Volné</a:t>
            </a:r>
            <a:r>
              <a:rPr lang="en-US" dirty="0" smtClean="0"/>
              <a:t> </a:t>
            </a:r>
            <a:r>
              <a:rPr lang="en-US" dirty="0" err="1" smtClean="0"/>
              <a:t>statky</a:t>
            </a:r>
            <a:r>
              <a:rPr lang="en-US" dirty="0" smtClean="0"/>
              <a:t> -&gt; </a:t>
            </a:r>
            <a:r>
              <a:rPr lang="en-US" dirty="0" err="1" smtClean="0"/>
              <a:t>užitečné</a:t>
            </a:r>
            <a:r>
              <a:rPr lang="en-US" dirty="0" smtClean="0"/>
              <a:t>, </a:t>
            </a:r>
            <a:r>
              <a:rPr lang="en-US" dirty="0" err="1" smtClean="0"/>
              <a:t>volně</a:t>
            </a:r>
            <a:r>
              <a:rPr lang="en-US" dirty="0" smtClean="0"/>
              <a:t> </a:t>
            </a:r>
            <a:r>
              <a:rPr lang="en-US" dirty="0" err="1" smtClean="0"/>
              <a:t>dostupné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subjekty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54372"/>
            <a:ext cx="7662864" cy="450362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Obecně</a:t>
            </a:r>
            <a:r>
              <a:rPr lang="en-US" dirty="0" smtClean="0"/>
              <a:t> </a:t>
            </a:r>
            <a:r>
              <a:rPr lang="en-US" dirty="0" err="1" smtClean="0"/>
              <a:t>cílem</a:t>
            </a:r>
            <a:r>
              <a:rPr lang="en-US" dirty="0" smtClean="0"/>
              <a:t>: </a:t>
            </a:r>
            <a:r>
              <a:rPr lang="en-US" b="1" dirty="0" err="1" smtClean="0"/>
              <a:t>Maximalizace</a:t>
            </a:r>
            <a:r>
              <a:rPr lang="en-US" b="1" dirty="0" smtClean="0"/>
              <a:t> </a:t>
            </a:r>
            <a:r>
              <a:rPr lang="en-US" b="1" dirty="0" err="1" smtClean="0"/>
              <a:t>přínosů</a:t>
            </a:r>
            <a:r>
              <a:rPr lang="en-US" b="1" dirty="0" smtClean="0"/>
              <a:t> a </a:t>
            </a:r>
            <a:r>
              <a:rPr lang="en-US" b="1" dirty="0" err="1" smtClean="0"/>
              <a:t>minimalizace</a:t>
            </a:r>
            <a:r>
              <a:rPr lang="en-US" b="1" dirty="0" smtClean="0"/>
              <a:t> </a:t>
            </a:r>
            <a:r>
              <a:rPr lang="en-US" b="1" dirty="0" err="1" smtClean="0"/>
              <a:t>nákladů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42</TotalTime>
  <Words>119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Ekonomie</vt:lpstr>
      <vt:lpstr>Slide 2</vt:lpstr>
      <vt:lpstr>Slide 3</vt:lpstr>
      <vt:lpstr>Slide 4</vt:lpstr>
      <vt:lpstr>Slide 5</vt:lpstr>
      <vt:lpstr>Slide 6</vt:lpstr>
      <vt:lpstr>Slide 7</vt:lpstr>
      <vt:lpstr>statky</vt:lpstr>
      <vt:lpstr>Ekonomické subjekty</vt:lpstr>
      <vt:lpstr>Domácnosti - spotřebitelé</vt:lpstr>
      <vt:lpstr>Firma</vt:lpstr>
      <vt:lpstr>Stát</vt:lpstr>
      <vt:lpstr>Předmět zkoumání ekonomie - chování ekonomických subjektů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Ekonomie</dc:title>
  <dc:creator>Erik</dc:creator>
  <cp:lastModifiedBy>Erik</cp:lastModifiedBy>
  <cp:revision>1</cp:revision>
  <dcterms:created xsi:type="dcterms:W3CDTF">2015-03-03T12:59:42Z</dcterms:created>
  <dcterms:modified xsi:type="dcterms:W3CDTF">2015-03-03T13:42:42Z</dcterms:modified>
</cp:coreProperties>
</file>