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11AB-4FE4-FF49-9E81-4D92F21BF8DB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B0B23-725F-6549-B292-4DCC857C2D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tQLpysTbFs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Vývojová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sychologie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6178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biologické</a:t>
            </a:r>
            <a:r>
              <a:rPr lang="en-US" dirty="0" smtClean="0"/>
              <a:t>, </a:t>
            </a:r>
            <a:r>
              <a:rPr lang="en-US" dirty="0" err="1" smtClean="0"/>
              <a:t>psychologické</a:t>
            </a:r>
            <a:r>
              <a:rPr lang="en-US" dirty="0" smtClean="0"/>
              <a:t> a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endParaRPr lang="en-US" dirty="0" smtClean="0"/>
          </a:p>
          <a:p>
            <a:r>
              <a:rPr lang="en-US" b="1" dirty="0" err="1" smtClean="0"/>
              <a:t>osobnost</a:t>
            </a:r>
            <a:r>
              <a:rPr lang="en-US" b="1" dirty="0" smtClean="0"/>
              <a:t>:</a:t>
            </a:r>
            <a:r>
              <a:rPr lang="en-US" dirty="0" smtClean="0"/>
              <a:t> je </a:t>
            </a:r>
            <a:r>
              <a:rPr lang="en-US" dirty="0" err="1" smtClean="0"/>
              <a:t>utvářena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vztahu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lidmi</a:t>
            </a:r>
            <a:r>
              <a:rPr lang="en-US" dirty="0" smtClean="0"/>
              <a:t> </a:t>
            </a:r>
            <a:r>
              <a:rPr lang="en-US" dirty="0" err="1" smtClean="0"/>
              <a:t>uvnitř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endParaRPr lang="en-US" dirty="0" smtClean="0"/>
          </a:p>
          <a:p>
            <a:pPr lvl="1"/>
            <a:r>
              <a:rPr lang="en-US" dirty="0" err="1" smtClean="0"/>
              <a:t>vnitřní</a:t>
            </a:r>
            <a:r>
              <a:rPr lang="en-US" dirty="0" smtClean="0"/>
              <a:t> </a:t>
            </a:r>
            <a:r>
              <a:rPr lang="en-US" dirty="0" err="1" smtClean="0"/>
              <a:t>biologické</a:t>
            </a:r>
            <a:r>
              <a:rPr lang="en-US" dirty="0" smtClean="0"/>
              <a:t> </a:t>
            </a:r>
            <a:r>
              <a:rPr lang="en-US" dirty="0" err="1" smtClean="0"/>
              <a:t>podmínky</a:t>
            </a:r>
            <a:r>
              <a:rPr lang="en-US" dirty="0" smtClean="0"/>
              <a:t> – </a:t>
            </a:r>
            <a:r>
              <a:rPr lang="en-US" dirty="0" err="1" smtClean="0"/>
              <a:t>vrozené</a:t>
            </a:r>
            <a:r>
              <a:rPr lang="en-US" dirty="0" smtClean="0"/>
              <a:t> </a:t>
            </a:r>
            <a:r>
              <a:rPr lang="en-US" dirty="0" err="1" smtClean="0"/>
              <a:t>dispozice</a:t>
            </a:r>
            <a:r>
              <a:rPr lang="en-US" dirty="0" smtClean="0"/>
              <a:t>, </a:t>
            </a:r>
            <a:r>
              <a:rPr lang="en-US" dirty="0" err="1" smtClean="0"/>
              <a:t>vlohy</a:t>
            </a:r>
            <a:endParaRPr lang="en-US" dirty="0" smtClean="0"/>
          </a:p>
          <a:p>
            <a:pPr lvl="1"/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– </a:t>
            </a:r>
            <a:r>
              <a:rPr lang="en-US" dirty="0" err="1" smtClean="0"/>
              <a:t>přírodní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endParaRPr lang="en-US" dirty="0" smtClean="0"/>
          </a:p>
          <a:p>
            <a:pPr lvl="1"/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aktivita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periodizace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S. Freud</a:t>
            </a:r>
          </a:p>
          <a:p>
            <a:endParaRPr lang="en-US" dirty="0" smtClean="0"/>
          </a:p>
          <a:p>
            <a:r>
              <a:rPr lang="en-US" dirty="0" smtClean="0"/>
              <a:t>E. H. Erikson</a:t>
            </a:r>
          </a:p>
          <a:p>
            <a:endParaRPr lang="en-US" dirty="0" smtClean="0"/>
          </a:p>
          <a:p>
            <a:r>
              <a:rPr lang="en-US" dirty="0" smtClean="0"/>
              <a:t>J. </a:t>
            </a:r>
            <a:r>
              <a:rPr lang="en-US" dirty="0" err="1" smtClean="0"/>
              <a:t>Langmeier</a:t>
            </a:r>
            <a:r>
              <a:rPr lang="en-US" dirty="0" smtClean="0"/>
              <a:t>, Z </a:t>
            </a:r>
            <a:r>
              <a:rPr lang="en-US" dirty="0" err="1" smtClean="0"/>
              <a:t>Matějček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kognitivních</a:t>
            </a:r>
            <a:r>
              <a:rPr lang="en-US" dirty="0" smtClean="0"/>
              <a:t> </a:t>
            </a:r>
            <a:r>
              <a:rPr lang="en-US" dirty="0" err="1" smtClean="0"/>
              <a:t>operací</a:t>
            </a:r>
            <a:r>
              <a:rPr lang="en-US" dirty="0" smtClean="0"/>
              <a:t> J. </a:t>
            </a:r>
            <a:r>
              <a:rPr lang="en-US" dirty="0" err="1" smtClean="0"/>
              <a:t>Pieget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err="1" smtClean="0">
                <a:hlinkClick r:id="rId2"/>
              </a:rPr>
              <a:t>www.youtube.com/watch?v</a:t>
            </a:r>
            <a:r>
              <a:rPr lang="en-US" dirty="0" smtClean="0">
                <a:hlinkClick r:id="rId2"/>
              </a:rPr>
              <a:t>=</a:t>
            </a:r>
            <a:r>
              <a:rPr lang="en-US" dirty="0" err="1" smtClean="0">
                <a:hlinkClick r:id="rId2"/>
              </a:rPr>
              <a:t>tQLpysTbFso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754" y="274638"/>
            <a:ext cx="1705246" cy="24025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8754" y="2694159"/>
            <a:ext cx="1767657" cy="2440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34656" y="2268759"/>
            <a:ext cx="130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S. Freud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74638"/>
            <a:ext cx="5428741" cy="5675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48" y="346871"/>
            <a:ext cx="7715652" cy="5779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2845"/>
            <a:ext cx="8326582" cy="6244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70</Words>
  <Application>Microsoft Office PowerPoint</Application>
  <PresentationFormat>Předvádění na obrazovce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Vývojová psychologie</vt:lpstr>
      <vt:lpstr>vývoj osobnosti</vt:lpstr>
      <vt:lpstr>periodizace vývoje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Erik</dc:creator>
  <cp:lastModifiedBy>Štěpána Vnoučková</cp:lastModifiedBy>
  <cp:revision>3</cp:revision>
  <dcterms:created xsi:type="dcterms:W3CDTF">2015-10-05T13:18:24Z</dcterms:created>
  <dcterms:modified xsi:type="dcterms:W3CDTF">2015-10-06T10:57:53Z</dcterms:modified>
</cp:coreProperties>
</file>