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5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580BE1-D08E-4845-8713-27FC81426353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6B8351-B798-481F-8B96-8112DB4D1CD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skupiny a role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90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Seskupení spojené určitým cílem, činností, zájmem</a:t>
            </a:r>
          </a:p>
          <a:p>
            <a:r>
              <a:rPr lang="cs-CZ" dirty="0" smtClean="0"/>
              <a:t>Mezi členy vznikají více méně pevné vztahy</a:t>
            </a:r>
          </a:p>
          <a:p>
            <a:r>
              <a:rPr lang="cs-CZ" dirty="0" smtClean="0"/>
              <a:t>Skupina na venek jednotně</a:t>
            </a:r>
          </a:p>
          <a:p>
            <a:r>
              <a:rPr lang="cs-CZ" dirty="0" smtClean="0"/>
              <a:t>Má svoji identitu MY – ONI, kulturu, hodnotu, normy, symboly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5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980728"/>
            <a:ext cx="7024744" cy="745152"/>
          </a:xfrm>
        </p:spPr>
        <p:txBody>
          <a:bodyPr/>
          <a:lstStyle/>
          <a:p>
            <a:r>
              <a:rPr lang="cs-CZ" dirty="0" smtClean="0"/>
              <a:t>Hierarchie a autorita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/>
          </a:bodyPr>
          <a:lstStyle/>
          <a:p>
            <a:r>
              <a:rPr lang="cs-CZ" dirty="0" smtClean="0"/>
              <a:t>Skupina má svou strukturu, hierarchii</a:t>
            </a:r>
          </a:p>
          <a:p>
            <a:r>
              <a:rPr lang="cs-CZ" dirty="0" smtClean="0"/>
              <a:t>Vůdce – moc, autorita – např. starosta</a:t>
            </a:r>
          </a:p>
          <a:p>
            <a:r>
              <a:rPr lang="cs-CZ" dirty="0" smtClean="0"/>
              <a:t>Skupina přijetí pravidel (internalizace) – disciplinovaní členové</a:t>
            </a:r>
          </a:p>
          <a:p>
            <a:pPr lvl="1"/>
            <a:r>
              <a:rPr lang="cs-CZ" dirty="0" smtClean="0"/>
              <a:t>Např. ve společnosti lidí se jí příborem a ne rukama</a:t>
            </a:r>
          </a:p>
          <a:p>
            <a:pPr lvl="1"/>
            <a:r>
              <a:rPr lang="cs-CZ" dirty="0" smtClean="0"/>
              <a:t>Pravidla i mimo skupinu 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Konformita – jednání, které je považované společností (skupinou) za vhodné </a:t>
            </a:r>
          </a:p>
          <a:p>
            <a:r>
              <a:rPr lang="cs-CZ" dirty="0" smtClean="0"/>
              <a:t>Sociální kontrola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286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36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Subkultura a</a:t>
            </a:r>
            <a:br>
              <a:rPr lang="cs-CZ" dirty="0" smtClean="0"/>
            </a:br>
            <a:r>
              <a:rPr lang="cs-CZ" dirty="0" smtClean="0"/>
              <a:t> komunity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Subkultura součást společnosti</a:t>
            </a:r>
          </a:p>
          <a:p>
            <a:pPr lvl="1"/>
            <a:r>
              <a:rPr lang="cs-CZ" dirty="0" smtClean="0"/>
              <a:t>Odlišná pravidla, normy, hodnoty – nejsou v rozporu např. Slovácko</a:t>
            </a:r>
          </a:p>
          <a:p>
            <a:pPr lvl="1"/>
            <a:r>
              <a:rPr lang="cs-CZ" dirty="0" smtClean="0"/>
              <a:t>(pokud nejsou nelegální – gang)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Komunity – lokální zakotvenost, přátelské vazby</a:t>
            </a:r>
          </a:p>
          <a:p>
            <a:r>
              <a:rPr lang="cs-CZ" dirty="0" smtClean="0"/>
              <a:t>Sociální hnutí – feministické, ekologické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97" y="0"/>
            <a:ext cx="4762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766"/>
            <a:ext cx="3635896" cy="24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2"/>
            <a:ext cx="3248346" cy="20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6" y="0"/>
            <a:ext cx="3705762" cy="241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13488"/>
            <a:ext cx="4150853" cy="27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11892"/>
            <a:ext cx="4152177" cy="23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0" y="5041879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09" y="-15010"/>
            <a:ext cx="2189892" cy="288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16" y="4819427"/>
            <a:ext cx="3027784" cy="20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828702"/>
            <a:ext cx="1790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04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Funkce</a:t>
            </a:r>
          </a:p>
          <a:p>
            <a:pPr lvl="1"/>
            <a:r>
              <a:rPr lang="cs-CZ" dirty="0" smtClean="0"/>
              <a:t>Reprodukční</a:t>
            </a:r>
          </a:p>
          <a:p>
            <a:pPr lvl="1"/>
            <a:r>
              <a:rPr lang="cs-CZ" dirty="0" smtClean="0"/>
              <a:t>Ekonomická</a:t>
            </a:r>
          </a:p>
          <a:p>
            <a:pPr lvl="1"/>
            <a:r>
              <a:rPr lang="cs-CZ" dirty="0" smtClean="0"/>
              <a:t>Socializačně – výchovná</a:t>
            </a:r>
          </a:p>
          <a:p>
            <a:pPr lvl="1"/>
            <a:r>
              <a:rPr lang="cs-CZ" dirty="0" smtClean="0"/>
              <a:t>Emocionální (citové potřeby, jistota, zázemí, podpora)</a:t>
            </a:r>
          </a:p>
          <a:p>
            <a:r>
              <a:rPr lang="cs-CZ" dirty="0" smtClean="0"/>
              <a:t>Předávání základních návyků, vztahy, tradice, hodnoty, jazyk, komunikace, kontakty</a:t>
            </a:r>
          </a:p>
          <a:p>
            <a:r>
              <a:rPr lang="cs-CZ" dirty="0" smtClean="0"/>
              <a:t>Sociální status (příslušnost k vrstvě, třídě, etnické skupině)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7"/>
            <a:ext cx="2745829" cy="316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2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cs-CZ" dirty="0" smtClean="0"/>
              <a:t>Sociální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Instituce – ustálený způsob jednání, definují, jaké jednání je správné, regulují naše chování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Základní instituce 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odina – manželství, rodičovství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zdělání - školy</a:t>
            </a:r>
            <a:endParaRPr lang="cs-CZ" dirty="0"/>
          </a:p>
          <a:p>
            <a:pPr lvl="1"/>
            <a:r>
              <a:rPr lang="cs-CZ" dirty="0" smtClean="0"/>
              <a:t>politické – demokracie, stát</a:t>
            </a:r>
          </a:p>
          <a:p>
            <a:pPr lvl="1"/>
            <a:r>
              <a:rPr lang="cs-CZ" dirty="0" smtClean="0"/>
              <a:t>Ekonomické – trh, peníze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áboženské – modlitba, obřad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88" y="692696"/>
            <a:ext cx="172142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8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cs-CZ" dirty="0" smtClean="0"/>
              <a:t>Organizace a byrokracie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Organizace – je formální skupina jednotlivců, prostřednictvím společné práce – dosažení cíle</a:t>
            </a:r>
          </a:p>
          <a:p>
            <a:pPr lvl="1"/>
            <a:r>
              <a:rPr lang="cs-CZ" dirty="0" smtClean="0"/>
              <a:t>Např. Přírodní škola, neziskové organizace, armáda, průmyslové korporace …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Byrokracie – řízení a ovlivňování, hierarchie</a:t>
            </a:r>
          </a:p>
          <a:p>
            <a:pPr lvl="1"/>
            <a:r>
              <a:rPr lang="cs-CZ" dirty="0" smtClean="0"/>
              <a:t>Vymezení pravidel, řízení</a:t>
            </a:r>
          </a:p>
          <a:p>
            <a:r>
              <a:rPr lang="cs-CZ" dirty="0" smtClean="0"/>
              <a:t>Max Weber- byrokratický způsob řízení je základ moderní společnosti a legálního panství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54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cs-CZ" dirty="0" smtClean="0"/>
              <a:t>Sociální role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máte sociální role?</a:t>
            </a:r>
          </a:p>
          <a:p>
            <a:endParaRPr lang="cs-CZ" dirty="0" smtClean="0"/>
          </a:p>
          <a:p>
            <a:r>
              <a:rPr lang="cs-CZ" dirty="0" smtClean="0"/>
              <a:t>Čím se vyznačují?</a:t>
            </a:r>
          </a:p>
          <a:p>
            <a:endParaRPr lang="cs-CZ" dirty="0"/>
          </a:p>
          <a:p>
            <a:r>
              <a:rPr lang="cs-CZ" dirty="0" smtClean="0"/>
              <a:t>Jaké mají trvání?</a:t>
            </a:r>
          </a:p>
          <a:p>
            <a:endParaRPr lang="cs-CZ" dirty="0"/>
          </a:p>
          <a:p>
            <a:r>
              <a:rPr lang="cs-CZ" dirty="0" smtClean="0"/>
              <a:t>Může nastat konflikt vašich rolí?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158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</TotalTime>
  <Words>295</Words>
  <Application>Microsoft Office PowerPoint</Application>
  <PresentationFormat>Předvádění na obrazovce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Austin</vt:lpstr>
      <vt:lpstr>Sociální skupiny a role</vt:lpstr>
      <vt:lpstr>Sociální skupiny</vt:lpstr>
      <vt:lpstr>Hierarchie a autorita</vt:lpstr>
      <vt:lpstr>Subkultura a  komunity</vt:lpstr>
      <vt:lpstr>Prezentace aplikace PowerPoint</vt:lpstr>
      <vt:lpstr>Rodina</vt:lpstr>
      <vt:lpstr>Sociální instituce</vt:lpstr>
      <vt:lpstr>Organizace a byrokracie</vt:lpstr>
      <vt:lpstr>Sociální role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skupiny a role</dc:title>
  <dc:creator>Štěpána Vnoučková</dc:creator>
  <cp:lastModifiedBy>Štěpána Vnoučková</cp:lastModifiedBy>
  <cp:revision>8</cp:revision>
  <dcterms:created xsi:type="dcterms:W3CDTF">2016-02-22T12:53:45Z</dcterms:created>
  <dcterms:modified xsi:type="dcterms:W3CDTF">2016-02-22T14:13:22Z</dcterms:modified>
</cp:coreProperties>
</file>