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7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29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51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06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2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38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43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54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13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60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44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79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2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4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84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2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417DAF-6D2E-4925-ACAB-642989257D82}" type="datetimeFigureOut">
              <a:rPr lang="cs-CZ" smtClean="0"/>
              <a:t>16. 1. 2016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500382-C4AF-4262-B032-2624B7FD2B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02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Egyptští bohové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Matyáš Toušek</a:t>
            </a:r>
          </a:p>
          <a:p>
            <a:r>
              <a:rPr lang="cs-CZ" dirty="0" smtClean="0"/>
              <a:t>Leden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90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Podstata bohů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Polyteistické náboženství</a:t>
            </a:r>
          </a:p>
          <a:p>
            <a:r>
              <a:rPr lang="cs-CZ" dirty="0" smtClean="0"/>
              <a:t>132 bohů a bohyň ( dohromady )</a:t>
            </a:r>
          </a:p>
          <a:p>
            <a:r>
              <a:rPr lang="cs-CZ" dirty="0"/>
              <a:t>Každý z bohů byl charakterizován souhrnem čtyř základních znaků</a:t>
            </a:r>
            <a:r>
              <a:rPr lang="cs-CZ" dirty="0" smtClean="0"/>
              <a:t>:</a:t>
            </a:r>
            <a:endParaRPr lang="cs-CZ" dirty="0"/>
          </a:p>
          <a:p>
            <a:r>
              <a:rPr lang="cs-CZ" dirty="0"/>
              <a:t>svou rolí v božském </a:t>
            </a:r>
            <a:r>
              <a:rPr lang="cs-CZ" dirty="0" smtClean="0"/>
              <a:t>světě</a:t>
            </a:r>
            <a:endParaRPr lang="cs-CZ" dirty="0"/>
          </a:p>
          <a:p>
            <a:r>
              <a:rPr lang="cs-CZ" dirty="0"/>
              <a:t>atributy vyjadřujícími jeho </a:t>
            </a:r>
            <a:r>
              <a:rPr lang="cs-CZ" dirty="0" smtClean="0"/>
              <a:t>roli</a:t>
            </a:r>
            <a:endParaRPr lang="cs-CZ" dirty="0"/>
          </a:p>
          <a:p>
            <a:r>
              <a:rPr lang="cs-CZ" dirty="0"/>
              <a:t>kanonicky stanovenými způsoby zobrazování </a:t>
            </a:r>
          </a:p>
          <a:p>
            <a:r>
              <a:rPr lang="cs-CZ" dirty="0" smtClean="0"/>
              <a:t>jménem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Výsledek obrázku pro egyptští bohov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75" y="4140926"/>
            <a:ext cx="4493160" cy="200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5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Etymologie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Etymologie slova </a:t>
            </a:r>
            <a:r>
              <a:rPr lang="cs-CZ" i="1" dirty="0" err="1"/>
              <a:t>ntr</a:t>
            </a:r>
            <a:r>
              <a:rPr lang="cs-CZ" dirty="0"/>
              <a:t> zůstává přes velké úsilí badatelů prozatím nejistá. </a:t>
            </a:r>
            <a:endParaRPr lang="cs-CZ" dirty="0" smtClean="0"/>
          </a:p>
          <a:p>
            <a:r>
              <a:rPr lang="cs-CZ" dirty="0"/>
              <a:t>Dříve bývala některými dávána do souvislosti se slovem </a:t>
            </a:r>
            <a:r>
              <a:rPr lang="cs-CZ" i="1" dirty="0" err="1"/>
              <a:t>necerit</a:t>
            </a:r>
            <a:r>
              <a:rPr lang="cs-CZ" dirty="0"/>
              <a:t> – „natron“. </a:t>
            </a:r>
            <a:endParaRPr lang="cs-CZ" dirty="0" smtClean="0"/>
          </a:p>
          <a:p>
            <a:r>
              <a:rPr lang="cs-CZ" dirty="0" err="1" smtClean="0"/>
              <a:t>ntr</a:t>
            </a:r>
            <a:r>
              <a:rPr lang="cs-CZ" dirty="0"/>
              <a:t> </a:t>
            </a:r>
            <a:r>
              <a:rPr lang="cs-CZ" dirty="0" smtClean="0"/>
              <a:t>= bůh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836" y="3660776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1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Polyteismus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3595" y="2713687"/>
            <a:ext cx="9552278" cy="3031081"/>
          </a:xfrm>
        </p:spPr>
        <p:txBody>
          <a:bodyPr/>
          <a:lstStyle/>
          <a:p>
            <a:r>
              <a:rPr lang="cs-CZ" dirty="0" smtClean="0"/>
              <a:t>z 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i="1" dirty="0" err="1"/>
              <a:t>polys</a:t>
            </a:r>
            <a:r>
              <a:rPr lang="cs-CZ" dirty="0"/>
              <a:t>, mnohý a </a:t>
            </a:r>
            <a:r>
              <a:rPr lang="cs-CZ" i="1" dirty="0" err="1"/>
              <a:t>theos</a:t>
            </a:r>
            <a:r>
              <a:rPr lang="cs-CZ" dirty="0"/>
              <a:t>, </a:t>
            </a:r>
            <a:r>
              <a:rPr lang="cs-CZ" dirty="0" smtClean="0"/>
              <a:t>bůh, </a:t>
            </a:r>
            <a:r>
              <a:rPr lang="cs-CZ" dirty="0"/>
              <a:t>česky mnohobožství, je moderní souhrnné označení pro náboženství, v nichž se uctívá více bohů a božstev</a:t>
            </a:r>
            <a:r>
              <a:rPr lang="cs-CZ" dirty="0" smtClean="0"/>
              <a:t>.</a:t>
            </a:r>
          </a:p>
          <a:p>
            <a:r>
              <a:rPr lang="cs-CZ" dirty="0" smtClean="0"/>
              <a:t>Bohové mají svůj uspořádaný systém (jméno, posvátné místo, svátek atd.)</a:t>
            </a:r>
            <a:endParaRPr lang="cs-CZ" dirty="0"/>
          </a:p>
        </p:txBody>
      </p:sp>
      <p:pic>
        <p:nvPicPr>
          <p:cNvPr id="3074" name="Picture 2" descr="Výsledek obrázku pro b&amp;uring;h 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68" y="4108524"/>
            <a:ext cx="2063932" cy="20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4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b&amp;uring;h h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41" y="862942"/>
            <a:ext cx="7208517" cy="526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4178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88</Words>
  <Application>Microsoft Office PowerPoint</Application>
  <PresentationFormat>Širokoúhlá obrazovka</PresentationFormat>
  <Paragraphs>19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Organika</vt:lpstr>
      <vt:lpstr>Egyptští bohové</vt:lpstr>
      <vt:lpstr>Podstata bohů</vt:lpstr>
      <vt:lpstr>Etymologie</vt:lpstr>
      <vt:lpstr>Polyteismus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Egyptští bohové</dc:title>
  <dc:creator>Matyáš Toušek</dc:creator>
  <cp:lastModifiedBy>Matyáš Toušek</cp:lastModifiedBy>
  <cp:revision>4</cp:revision>
  <dcterms:created xsi:type="dcterms:W3CDTF">2016-01-16T14:22:16Z</dcterms:created>
  <dcterms:modified xsi:type="dcterms:W3CDTF">2016-01-16T14:55:44Z</dcterms:modified>
</cp:coreProperties>
</file>